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7"/>
  </p:notesMasterIdLst>
  <p:handoutMasterIdLst>
    <p:handoutMasterId r:id="rId18"/>
  </p:handoutMasterIdLst>
  <p:sldIdLst>
    <p:sldId id="261" r:id="rId3"/>
    <p:sldId id="577" r:id="rId4"/>
    <p:sldId id="661" r:id="rId5"/>
    <p:sldId id="662" r:id="rId6"/>
    <p:sldId id="683" r:id="rId7"/>
    <p:sldId id="703" r:id="rId8"/>
    <p:sldId id="704" r:id="rId9"/>
    <p:sldId id="701" r:id="rId10"/>
    <p:sldId id="702" r:id="rId11"/>
    <p:sldId id="697" r:id="rId12"/>
    <p:sldId id="685" r:id="rId13"/>
    <p:sldId id="686" r:id="rId14"/>
    <p:sldId id="687" r:id="rId15"/>
    <p:sldId id="6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52FCF23-0E44-7643-B59E-CF3E04F8CB06}">
          <p14:sldIdLst>
            <p14:sldId id="261"/>
            <p14:sldId id="577"/>
            <p14:sldId id="661"/>
            <p14:sldId id="662"/>
            <p14:sldId id="683"/>
            <p14:sldId id="703"/>
            <p14:sldId id="704"/>
            <p14:sldId id="701"/>
            <p14:sldId id="702"/>
            <p14:sldId id="697"/>
            <p14:sldId id="685"/>
            <p14:sldId id="686"/>
            <p14:sldId id="687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1" autoAdjust="0"/>
    <p:restoredTop sz="70037" autoAdjust="0"/>
  </p:normalViewPr>
  <p:slideViewPr>
    <p:cSldViewPr snapToGrid="0">
      <p:cViewPr>
        <p:scale>
          <a:sx n="70" d="100"/>
          <a:sy n="70" d="100"/>
        </p:scale>
        <p:origin x="696" y="14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4/13/17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2.tif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4/13/17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9946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git</a:t>
            </a:r>
            <a:r>
              <a:rPr lang="en-US" baseline="0" dirty="0" smtClean="0"/>
              <a:t> clone http://</a:t>
            </a:r>
            <a:r>
              <a:rPr lang="en-US" baseline="0" dirty="0" err="1" smtClean="0"/>
              <a:t>github.com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dfreemanRIIS</a:t>
            </a:r>
            <a:r>
              <a:rPr lang="en-US" baseline="0" dirty="0" smtClean="0"/>
              <a:t>/</a:t>
            </a:r>
            <a:r>
              <a:rPr lang="en-US" baseline="0" dirty="0" err="1" smtClean="0"/>
              <a:t>ETAMock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598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git</a:t>
            </a:r>
            <a:r>
              <a:rPr lang="en-US" baseline="0" dirty="0" smtClean="0"/>
              <a:t> clone http://</a:t>
            </a:r>
            <a:r>
              <a:rPr lang="en-US" baseline="0" dirty="0" err="1" smtClean="0"/>
              <a:t>github.com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dfreemanRIIS</a:t>
            </a:r>
            <a:r>
              <a:rPr lang="en-US" baseline="0" dirty="0" smtClean="0"/>
              <a:t>/</a:t>
            </a:r>
            <a:r>
              <a:rPr lang="en-US" baseline="0" dirty="0" err="1" smtClean="0"/>
              <a:t>ETAMock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03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git</a:t>
            </a:r>
            <a:r>
              <a:rPr lang="en-US" baseline="0" dirty="0" smtClean="0"/>
              <a:t> clone http://</a:t>
            </a:r>
            <a:r>
              <a:rPr lang="en-US" baseline="0" dirty="0" err="1" smtClean="0"/>
              <a:t>github.com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dfreemanRIIS</a:t>
            </a:r>
            <a:r>
              <a:rPr lang="en-US" baseline="0" dirty="0" smtClean="0"/>
              <a:t>/</a:t>
            </a:r>
            <a:r>
              <a:rPr lang="en-US" baseline="0" dirty="0" err="1" smtClean="0"/>
              <a:t>ETAMock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24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347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72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Show remarks in </a:t>
            </a:r>
            <a:r>
              <a:rPr lang="en-US" baseline="0" dirty="0" err="1" smtClean="0"/>
              <a:t>iTunesConnect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5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46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851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7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39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956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670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git</a:t>
            </a:r>
            <a:r>
              <a:rPr lang="en-US" baseline="0" dirty="0" smtClean="0"/>
              <a:t> clone http://</a:t>
            </a:r>
            <a:r>
              <a:rPr lang="en-US" baseline="0" dirty="0" err="1" smtClean="0"/>
              <a:t>github.com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dfreemanRIIS</a:t>
            </a:r>
            <a:r>
              <a:rPr lang="en-US" baseline="0" dirty="0" smtClean="0"/>
              <a:t>/</a:t>
            </a:r>
            <a:r>
              <a:rPr lang="en-US" baseline="0" dirty="0" err="1" smtClean="0"/>
              <a:t>ETAMock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2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4/13/17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4/13/17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4/13/17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4/13/17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4/13/17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4/13/17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4/13/17</a:t>
            </a:fld>
            <a:endParaRPr lang="en-US"/>
          </a:p>
        </p:txBody>
      </p: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F629-ECA2-4CF3-B790-9D9BDED98269}" type="datetime1">
              <a:rPr lang="en-US" smtClean="0"/>
              <a:t>4/13/17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t>4/13/17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Building iOS Swift apps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5030-201720_MCS5993_M: 5030-Topics in Computer </a:t>
            </a:r>
            <a:r>
              <a:rPr lang="en-US" dirty="0" smtClean="0"/>
              <a:t>Science</a:t>
            </a:r>
          </a:p>
          <a:p>
            <a:r>
              <a:rPr lang="en-US" dirty="0"/>
              <a:t>5031-201720_MCS4993_M: 5031-Topics in MA/CS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Xcode</a:t>
            </a:r>
            <a:r>
              <a:rPr lang="en-US" dirty="0" smtClean="0"/>
              <a:t> Build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646238"/>
            <a:ext cx="7128256" cy="404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90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Xcode</a:t>
            </a:r>
            <a:r>
              <a:rPr lang="en-US" dirty="0" smtClean="0"/>
              <a:t> Build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852656"/>
            <a:ext cx="6970776" cy="430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Xcode</a:t>
            </a:r>
            <a:r>
              <a:rPr lang="en-US" dirty="0" smtClean="0"/>
              <a:t> Build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880003"/>
            <a:ext cx="10308336" cy="392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88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/>
              <a:t>xcodebuild</a:t>
            </a:r>
            <a:r>
              <a:rPr lang="en-US" sz="2800" dirty="0"/>
              <a:t> test -workspace </a:t>
            </a:r>
            <a:r>
              <a:rPr lang="en-US" sz="2800" dirty="0" err="1"/>
              <a:t>ETAMock.xcworkspace</a:t>
            </a:r>
            <a:r>
              <a:rPr lang="en-US" sz="2800" dirty="0"/>
              <a:t> -scheme </a:t>
            </a:r>
            <a:r>
              <a:rPr lang="en-US" sz="2800" dirty="0" err="1"/>
              <a:t>ETAMock</a:t>
            </a:r>
            <a:r>
              <a:rPr lang="en-US" sz="2800" dirty="0"/>
              <a:t> -destination 'platform=iOS </a:t>
            </a:r>
            <a:r>
              <a:rPr lang="en-US" sz="2800" dirty="0" err="1"/>
              <a:t>Simulator,name</a:t>
            </a:r>
            <a:r>
              <a:rPr lang="en-US" sz="2800" dirty="0"/>
              <a:t>=iPhone 7 </a:t>
            </a:r>
            <a:r>
              <a:rPr lang="en-US" sz="2800" dirty="0" err="1"/>
              <a:t>Plus’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 err="1"/>
              <a:t>only-testing:ETAMockTests</a:t>
            </a:r>
            <a:endParaRPr lang="en-US" sz="2800" dirty="0"/>
          </a:p>
          <a:p>
            <a:r>
              <a:rPr lang="en-US" sz="2800" dirty="0" err="1" smtClean="0"/>
              <a:t>newman</a:t>
            </a:r>
            <a:r>
              <a:rPr lang="en-US" sz="2800" dirty="0" smtClean="0"/>
              <a:t> run </a:t>
            </a:r>
            <a:r>
              <a:rPr lang="en-US" sz="2800" smtClean="0"/>
              <a:t>ETAJson.postman_collection.json</a:t>
            </a:r>
          </a:p>
          <a:p>
            <a:r>
              <a:rPr lang="en-US" sz="2800" dirty="0" err="1" smtClean="0"/>
              <a:t>xcodebuild</a:t>
            </a:r>
            <a:r>
              <a:rPr lang="en-US" sz="2800" dirty="0" smtClean="0"/>
              <a:t> </a:t>
            </a:r>
            <a:r>
              <a:rPr lang="en-US" sz="2800" dirty="0"/>
              <a:t>test -workspace </a:t>
            </a:r>
            <a:r>
              <a:rPr lang="en-US" sz="2800" dirty="0" err="1"/>
              <a:t>ETAMock.xcworkspace</a:t>
            </a:r>
            <a:r>
              <a:rPr lang="en-US" sz="2800" dirty="0"/>
              <a:t> -scheme </a:t>
            </a:r>
            <a:r>
              <a:rPr lang="en-US" sz="2800" dirty="0" err="1"/>
              <a:t>ETAMock</a:t>
            </a:r>
            <a:r>
              <a:rPr lang="en-US" sz="2800" dirty="0"/>
              <a:t> -destination 'platform=iOS </a:t>
            </a:r>
            <a:r>
              <a:rPr lang="en-US" sz="2800" dirty="0" err="1"/>
              <a:t>Simulator,name</a:t>
            </a:r>
            <a:r>
              <a:rPr lang="en-US" sz="2800" dirty="0"/>
              <a:t>=iPhone 7 </a:t>
            </a:r>
            <a:r>
              <a:rPr lang="en-US" sz="2800" dirty="0" err="1" smtClean="0"/>
              <a:t>Plus’</a:t>
            </a:r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533406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 Tuesday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Test Driven Development - TDD</a:t>
            </a:r>
          </a:p>
          <a:p>
            <a:endParaRPr lang="en-US" sz="28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19374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Continuous </a:t>
            </a:r>
            <a:r>
              <a:rPr lang="en-US" sz="2800" dirty="0" smtClean="0"/>
              <a:t>Integration II</a:t>
            </a:r>
            <a:endParaRPr lang="en-US" sz="28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18818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 Testing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15977" y="1075044"/>
            <a:ext cx="5044982" cy="457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95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Do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GUI Testing - XCUI</a:t>
            </a:r>
          </a:p>
          <a:p>
            <a:r>
              <a:rPr lang="en-US" sz="2800" dirty="0" smtClean="0"/>
              <a:t>API Testing </a:t>
            </a:r>
            <a:r>
              <a:rPr lang="mr-IN" sz="2800" dirty="0" smtClean="0"/>
              <a:t>–</a:t>
            </a:r>
            <a:r>
              <a:rPr lang="en-US" sz="2800" dirty="0" smtClean="0"/>
              <a:t> Postman &amp; Newman</a:t>
            </a:r>
          </a:p>
          <a:p>
            <a:r>
              <a:rPr lang="en-US" sz="2800" dirty="0"/>
              <a:t>Unit Testing </a:t>
            </a:r>
            <a:r>
              <a:rPr lang="mr-IN" sz="2800" dirty="0"/>
              <a:t>–</a:t>
            </a:r>
            <a:r>
              <a:rPr lang="en-US" sz="2800" dirty="0"/>
              <a:t> </a:t>
            </a:r>
            <a:r>
              <a:rPr lang="en-US" sz="2800" dirty="0" err="1"/>
              <a:t>XCTest</a:t>
            </a:r>
            <a:r>
              <a:rPr lang="en-US" sz="2800" dirty="0"/>
              <a:t> &amp; Cuckoo (Mocking)</a:t>
            </a:r>
          </a:p>
          <a:p>
            <a:endParaRPr lang="en-US" sz="28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01466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Jenkins!!!</a:t>
            </a:r>
            <a:endParaRPr lang="en-US" sz="2800" dirty="0"/>
          </a:p>
          <a:p>
            <a:endParaRPr lang="en-US" sz="2800" dirty="0" smtClean="0"/>
          </a:p>
          <a:p>
            <a:endParaRPr lang="en-US" sz="2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8272" y="1341962"/>
            <a:ext cx="4333277" cy="444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48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Jenkins</a:t>
            </a:r>
            <a:r>
              <a:rPr lang="en-US" sz="2800" dirty="0" smtClean="0"/>
              <a:t>!!!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75045"/>
            <a:ext cx="5443728" cy="439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702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http://</a:t>
            </a:r>
            <a:r>
              <a:rPr lang="en-US" sz="2400" dirty="0" err="1"/>
              <a:t>www.cimgf.com</a:t>
            </a:r>
            <a:r>
              <a:rPr lang="en-US" sz="2400" dirty="0"/>
              <a:t>/2015/05/26/setting-up-jenkins-ci-on-a-mac-2/</a:t>
            </a:r>
            <a:endParaRPr lang="en-US" sz="2400" dirty="0"/>
          </a:p>
          <a:p>
            <a:endParaRPr lang="en-US" sz="28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70919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app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956" y="1075045"/>
            <a:ext cx="2818088" cy="50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72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app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915" y="1774254"/>
            <a:ext cx="2270410" cy="42101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471" y="1774254"/>
            <a:ext cx="2347690" cy="43179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308" y="1774254"/>
            <a:ext cx="2266227" cy="423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89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7087C0F-7449-45C4-B248-63D02665BF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0</TotalTime>
  <Words>148</Words>
  <Application>Microsoft Macintosh PowerPoint</Application>
  <PresentationFormat>Widescreen</PresentationFormat>
  <Paragraphs>48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Mangal</vt:lpstr>
      <vt:lpstr>Arial</vt:lpstr>
      <vt:lpstr>Diamond Grid 16x9</vt:lpstr>
      <vt:lpstr>Building iOS Swift apps</vt:lpstr>
      <vt:lpstr>Agenda</vt:lpstr>
      <vt:lpstr>Agile Testing</vt:lpstr>
      <vt:lpstr>To Do List</vt:lpstr>
      <vt:lpstr>Continuous Integration</vt:lpstr>
      <vt:lpstr>Continuous Integration</vt:lpstr>
      <vt:lpstr>Continuous Integration</vt:lpstr>
      <vt:lpstr>Sample app</vt:lpstr>
      <vt:lpstr>Sample app</vt:lpstr>
      <vt:lpstr>Xcode Build</vt:lpstr>
      <vt:lpstr>Xcode Build</vt:lpstr>
      <vt:lpstr>Xcode Build</vt:lpstr>
      <vt:lpstr>Commands</vt:lpstr>
      <vt:lpstr>Agenda Tuesday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cp:lastPrinted>2017-02-07T22:32:55Z</cp:lastPrinted>
  <dcterms:created xsi:type="dcterms:W3CDTF">2016-08-20T19:03:32Z</dcterms:created>
  <dcterms:modified xsi:type="dcterms:W3CDTF">2017-04-13T20:16:07Z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TC030310159991</vt:lpwstr>
  </property>
</Properties>
</file>